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7"/>
  </p:notesMasterIdLst>
  <p:sldIdLst>
    <p:sldId id="458" r:id="rId3"/>
    <p:sldId id="463" r:id="rId4"/>
    <p:sldId id="459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6" r:id="rId24"/>
    <p:sldId id="485" r:id="rId25"/>
    <p:sldId id="4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602504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B608-EA60-C09C-BB90-4D8FAF036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Identity Rules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5EC7F-4A8B-ECE1-FC52-0EF4542327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" y="1129395"/>
            <a:ext cx="8720378" cy="43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0F8F9-4451-0126-C135-5D59348FAF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72071"/>
            <a:ext cx="6120680" cy="91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26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A1F3F-9A06-232A-F534-B22739F7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510"/>
            <a:ext cx="9144000" cy="39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502F2-3230-7D23-7825-04C232C1D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" y="1029039"/>
            <a:ext cx="9144000" cy="56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of Pumping Lemma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B57DE-2DD0-AE89-5B51-F8EB8CCF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483"/>
            <a:ext cx="9144000" cy="45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A95FF-22C7-CA79-2D90-95665481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736"/>
            <a:ext cx="9144000" cy="46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24CC4-4E59-3FD8-4DD4-1CEAE24F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2" y="1052736"/>
            <a:ext cx="8943298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69A40-1F3C-7FEC-C93E-51CBD044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" y="1052736"/>
            <a:ext cx="9144000" cy="1969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E6C991-C0B8-88A7-B31C-2B70BB0A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12" y="2733843"/>
            <a:ext cx="9144000" cy="16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69916-415B-D12B-001F-C9FD9E0A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6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F46F8-B386-F0E5-3043-8F6E35C7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899"/>
            <a:ext cx="9144000" cy="43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44A09-B3E1-155F-0646-E3C06731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066"/>
            <a:ext cx="9144000" cy="47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5420E-C551-A959-21E3-4BFA89381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9" y="0"/>
            <a:ext cx="914927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Arden’s Theorem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7950B-B021-B2FF-888E-C2B18F31A7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196975"/>
            <a:ext cx="849694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27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Problems : Find Finite Automata for the Regular Expressions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438D7-E706-53A1-4425-0CD6971A1578}"/>
              </a:ext>
            </a:extLst>
          </p:cNvPr>
          <p:cNvSpPr txBox="1"/>
          <p:nvPr/>
        </p:nvSpPr>
        <p:spPr>
          <a:xfrm>
            <a:off x="99442" y="980728"/>
            <a:ext cx="90445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Construct the finite automaton equivalent to the regular expressions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a*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a+b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aa+bb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ab+ba+ca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 (</a:t>
            </a:r>
            <a:r>
              <a:rPr lang="en-US" sz="2400" b="1" dirty="0" err="1"/>
              <a:t>aa+ba</a:t>
            </a:r>
            <a:r>
              <a:rPr lang="en-US" sz="2400" b="1" dirty="0"/>
              <a:t>) 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(0 + 1)*(00 + 11)(0 + 1)*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</a:t>
            </a:r>
            <a:r>
              <a:rPr lang="en-IN" sz="2400" b="1" dirty="0" err="1"/>
              <a:t>a+b+c</a:t>
            </a:r>
            <a:r>
              <a:rPr lang="en-IN" sz="2400" b="1" dirty="0"/>
              <a:t>)*ab(</a:t>
            </a:r>
            <a:r>
              <a:rPr lang="en-IN" sz="2400" b="1" dirty="0" err="1"/>
              <a:t>a+b+c</a:t>
            </a:r>
            <a:r>
              <a:rPr lang="en-IN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000" b="1" dirty="0"/>
              <a:t>Construct a finite automaton accepting all strings over {0, 1} ending in 010 or 0010</a:t>
            </a:r>
          </a:p>
          <a:p>
            <a:pPr marL="342900" indent="-342900">
              <a:buAutoNum type="arabicPeriod"/>
            </a:pPr>
            <a:r>
              <a:rPr lang="en-US" sz="2000" b="1" dirty="0"/>
              <a:t>Φ</a:t>
            </a:r>
          </a:p>
          <a:p>
            <a:pPr marL="342900" indent="-342900">
              <a:buAutoNum type="arabicPeriod"/>
            </a:pPr>
            <a:r>
              <a:rPr lang="az-Cyrl-AZ" sz="2000" b="1" dirty="0"/>
              <a:t>Є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93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r>
              <a:rPr lang="az-Cyrl-AZ" sz="2800" b="1" dirty="0">
                <a:solidFill>
                  <a:schemeClr val="bg1"/>
                </a:solidFill>
              </a:rPr>
              <a:t>є </a:t>
            </a:r>
            <a:r>
              <a:rPr lang="en-US" sz="2800" b="1" dirty="0">
                <a:solidFill>
                  <a:schemeClr val="bg1"/>
                </a:solidFill>
              </a:rPr>
              <a:t>-NFA for the regular expressions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E575C-14A3-E911-604A-5E4DEF5143BD}"/>
              </a:ext>
            </a:extLst>
          </p:cNvPr>
          <p:cNvSpPr txBox="1"/>
          <p:nvPr/>
        </p:nvSpPr>
        <p:spPr>
          <a:xfrm>
            <a:off x="99442" y="1124744"/>
            <a:ext cx="90445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Construct the </a:t>
            </a:r>
            <a:r>
              <a:rPr lang="az-Cyrl-AZ" sz="2400" b="1" dirty="0"/>
              <a:t>є </a:t>
            </a:r>
            <a:r>
              <a:rPr lang="en-US" sz="2400" b="1" dirty="0"/>
              <a:t>-NFA for the regular expressions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a*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a+b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aa+bb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ab+ba+ca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 (</a:t>
            </a:r>
            <a:r>
              <a:rPr lang="en-US" sz="2400" b="1" dirty="0" err="1"/>
              <a:t>aa+ba</a:t>
            </a:r>
            <a:r>
              <a:rPr lang="en-US" sz="2400" b="1" dirty="0"/>
              <a:t>) 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(0 + 1)*(00 + 11)(0 + 1)*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</a:t>
            </a:r>
            <a:r>
              <a:rPr lang="en-IN" sz="2400" b="1" dirty="0" err="1"/>
              <a:t>a+b+c</a:t>
            </a:r>
            <a:r>
              <a:rPr lang="en-IN" sz="2400" b="1" dirty="0"/>
              <a:t>)*ab(</a:t>
            </a:r>
            <a:r>
              <a:rPr lang="en-IN" sz="2400" b="1" dirty="0" err="1"/>
              <a:t>a+b+c</a:t>
            </a:r>
            <a:r>
              <a:rPr lang="en-IN" sz="2400" b="1" dirty="0"/>
              <a:t>)*</a:t>
            </a:r>
            <a:endParaRPr lang="en-US" sz="24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153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: Find null-NFA for the regular expressions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E575C-14A3-E911-604A-5E4DEF5143BD}"/>
              </a:ext>
            </a:extLst>
          </p:cNvPr>
          <p:cNvSpPr txBox="1"/>
          <p:nvPr/>
        </p:nvSpPr>
        <p:spPr>
          <a:xfrm>
            <a:off x="99442" y="1124744"/>
            <a:ext cx="90445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Construct the </a:t>
            </a:r>
            <a:r>
              <a:rPr lang="az-Cyrl-AZ" sz="2400" b="1" dirty="0"/>
              <a:t>є </a:t>
            </a:r>
            <a:r>
              <a:rPr lang="en-US" sz="2400" b="1" dirty="0"/>
              <a:t>-NFA for the regular expressions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a*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a+b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aa+bb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ab+ba+ca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 (</a:t>
            </a:r>
            <a:r>
              <a:rPr lang="en-US" sz="2400" b="1" dirty="0" err="1"/>
              <a:t>aa+ba</a:t>
            </a:r>
            <a:r>
              <a:rPr lang="en-US" sz="2400" b="1" dirty="0"/>
              <a:t>) 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(0 + 1)*(00 + 11)(0 + 1)*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</a:t>
            </a:r>
            <a:r>
              <a:rPr lang="en-IN" sz="2400" b="1" dirty="0" err="1"/>
              <a:t>a+b+c</a:t>
            </a:r>
            <a:r>
              <a:rPr lang="en-IN" sz="2400" b="1" dirty="0"/>
              <a:t>)*ab(</a:t>
            </a:r>
            <a:r>
              <a:rPr lang="en-IN" sz="2400" b="1" dirty="0" err="1"/>
              <a:t>a+b+c</a:t>
            </a:r>
            <a:r>
              <a:rPr lang="en-IN" sz="2400" b="1" dirty="0"/>
              <a:t>)*</a:t>
            </a:r>
            <a:endParaRPr lang="en-US" sz="24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423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Problems: FA to RE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E1B75-1C8A-6DF2-D040-1485F77C0DF2}"/>
              </a:ext>
            </a:extLst>
          </p:cNvPr>
          <p:cNvSpPr txBox="1"/>
          <p:nvPr/>
        </p:nvSpPr>
        <p:spPr>
          <a:xfrm>
            <a:off x="99442" y="1124744"/>
            <a:ext cx="904455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Find the regular expression for the following finite automata</a:t>
            </a:r>
          </a:p>
          <a:p>
            <a:endParaRPr lang="en-IN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E4349-5FB7-6D7C-CD8F-9F35E169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" y="1893565"/>
            <a:ext cx="3533775" cy="132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B528A-279E-1005-4767-9E1FB6FE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30" y="1772816"/>
            <a:ext cx="4848225" cy="2762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BED017-7D5F-1EA8-BAB7-852FC4BA0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8" y="3600847"/>
            <a:ext cx="48101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E1B75-1C8A-6DF2-D040-1485F77C0DF2}"/>
              </a:ext>
            </a:extLst>
          </p:cNvPr>
          <p:cNvSpPr txBox="1"/>
          <p:nvPr/>
        </p:nvSpPr>
        <p:spPr>
          <a:xfrm>
            <a:off x="99442" y="1124744"/>
            <a:ext cx="904455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Find the regular expression for the following finite automata</a:t>
            </a:r>
          </a:p>
          <a:p>
            <a:endParaRPr lang="en-IN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97304-785B-5395-5036-97547EE9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87526"/>
            <a:ext cx="4476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B013-EB73-A2B6-FDA2-0F6FCEBE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0" y="885798"/>
            <a:ext cx="7560840" cy="3456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C2283-995F-F062-CD41-20C83C40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6" y="4208857"/>
            <a:ext cx="2895600" cy="1457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411967-7A65-104C-E445-0245F195E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6" y="5675360"/>
            <a:ext cx="4286250" cy="352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24A512-14E9-01C8-EF37-C02C3AE33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9" y="5967548"/>
            <a:ext cx="32670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F315D-3AE1-5837-5D00-16236256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7" y="977686"/>
            <a:ext cx="795909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AA91-E266-55A4-547C-AADD499E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5608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BDE1F-F81F-1A16-E27C-ED178A63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100137"/>
            <a:ext cx="7267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F2804-00E1-1731-1764-DE16FE9C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" y="-10818"/>
            <a:ext cx="8235619" cy="3744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0B923-5B64-F96C-00D6-C21B2E280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9" y="3666730"/>
            <a:ext cx="4968552" cy="1431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1576C-CFBD-DB2F-5125-04A63E435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" y="5123548"/>
            <a:ext cx="8635561" cy="17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426AD-2AB9-414A-E47A-9CE1464F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73925"/>
            <a:ext cx="62007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3" y="885798"/>
            <a:ext cx="8921137" cy="5576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Converting Finite Automata to Regular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2C6F79-BA48-AD59-1A18-B770B061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8" y="1209675"/>
            <a:ext cx="7239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01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1025</Words>
  <Application>Microsoft Office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Identity Rules</vt:lpstr>
      <vt:lpstr>Arden’s Theorem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Pumping Lemma of Regular Sets (Or Regular Languages)</vt:lpstr>
      <vt:lpstr>Pumping Lemma of Regular Sets (Or Regular Languages)</vt:lpstr>
      <vt:lpstr>Applications of Pumping Lemma</vt:lpstr>
      <vt:lpstr>Pumping Lemma of Regular Sets (Or Regular Languages)</vt:lpstr>
      <vt:lpstr>Pumping Lemma of Regular Sets (Or Regular Languages)</vt:lpstr>
      <vt:lpstr>Pumping Lemma of Regular Sets (Or Regular Languages)</vt:lpstr>
      <vt:lpstr>Pumping Lemma of Regular Sets (Or Regular Languages)</vt:lpstr>
      <vt:lpstr>Pumping Lemma of Regular Sets (Or Regular Languages)</vt:lpstr>
      <vt:lpstr>Pumping Lemma of Regular Sets (Or Regular Languages)</vt:lpstr>
      <vt:lpstr>Pumping Lemma of Regular Sets (Or Regular Languages)</vt:lpstr>
      <vt:lpstr>Problems : Find Finite Automata for the Regular Expressions</vt:lpstr>
      <vt:lpstr>Problems є -NFA for the regular expressions</vt:lpstr>
      <vt:lpstr>Problems : Find null-NFA for the regular expressions</vt:lpstr>
      <vt:lpstr>Problems: FA to 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122</cp:revision>
  <dcterms:created xsi:type="dcterms:W3CDTF">2019-07-11T08:42:48Z</dcterms:created>
  <dcterms:modified xsi:type="dcterms:W3CDTF">2023-11-07T01:21:57Z</dcterms:modified>
</cp:coreProperties>
</file>